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70" r:id="rId11"/>
    <p:sldId id="265" r:id="rId12"/>
    <p:sldId id="266" r:id="rId13"/>
    <p:sldId id="267" r:id="rId14"/>
    <p:sldId id="26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DBF01-06A5-4375-ADD8-504443A7C056}" v="1" dt="2022-03-31T11:09:15.115"/>
    <p1510:client id="{C1A09AF7-8437-49D1-BCB9-A476136BC547}" v="3" dt="2022-03-31T11:03:43.25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233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nard Voigt" userId="53b9072ac1f0db2a" providerId="LiveId" clId="{E05FC5A9-43E1-4994-BB8E-B44945D130BA}"/>
    <pc:docChg chg="delSld modSld">
      <pc:chgData name="Lennard Voigt" userId="53b9072ac1f0db2a" providerId="LiveId" clId="{E05FC5A9-43E1-4994-BB8E-B44945D130BA}" dt="2022-03-30T08:34:12.591" v="26" actId="553"/>
      <pc:docMkLst>
        <pc:docMk/>
      </pc:docMkLst>
      <pc:sldChg chg="modSp mod">
        <pc:chgData name="Lennard Voigt" userId="53b9072ac1f0db2a" providerId="LiveId" clId="{E05FC5A9-43E1-4994-BB8E-B44945D130BA}" dt="2022-03-30T08:34:12.591" v="26" actId="553"/>
        <pc:sldMkLst>
          <pc:docMk/>
          <pc:sldMk cId="0" sldId="261"/>
        </pc:sldMkLst>
        <pc:picChg chg="mod">
          <ac:chgData name="Lennard Voigt" userId="53b9072ac1f0db2a" providerId="LiveId" clId="{E05FC5A9-43E1-4994-BB8E-B44945D130BA}" dt="2022-03-30T08:34:03.725" v="24" actId="553"/>
          <ac:picMkLst>
            <pc:docMk/>
            <pc:sldMk cId="0" sldId="261"/>
            <ac:picMk id="56" creationId="{727DDEAC-89FE-4D44-80BD-A90976701389}"/>
          </ac:picMkLst>
        </pc:picChg>
        <pc:picChg chg="mod">
          <ac:chgData name="Lennard Voigt" userId="53b9072ac1f0db2a" providerId="LiveId" clId="{E05FC5A9-43E1-4994-BB8E-B44945D130BA}" dt="2022-03-30T08:33:56.829" v="22" actId="553"/>
          <ac:picMkLst>
            <pc:docMk/>
            <pc:sldMk cId="0" sldId="261"/>
            <ac:picMk id="60" creationId="{68CB263D-FB0B-4A09-ACF2-0A86A5FE3643}"/>
          </ac:picMkLst>
        </pc:picChg>
        <pc:picChg chg="mod">
          <ac:chgData name="Lennard Voigt" userId="53b9072ac1f0db2a" providerId="LiveId" clId="{E05FC5A9-43E1-4994-BB8E-B44945D130BA}" dt="2022-03-30T08:33:48.809" v="20" actId="553"/>
          <ac:picMkLst>
            <pc:docMk/>
            <pc:sldMk cId="0" sldId="261"/>
            <ac:picMk id="67" creationId="{1BCBF19E-D8BC-42E4-8B14-6E447F62E97E}"/>
          </ac:picMkLst>
        </pc:picChg>
        <pc:picChg chg="mod">
          <ac:chgData name="Lennard Voigt" userId="53b9072ac1f0db2a" providerId="LiveId" clId="{E05FC5A9-43E1-4994-BB8E-B44945D130BA}" dt="2022-03-30T08:33:41.453" v="18" actId="553"/>
          <ac:picMkLst>
            <pc:docMk/>
            <pc:sldMk cId="0" sldId="261"/>
            <ac:picMk id="74" creationId="{746273C0-3988-4028-BCDB-F7B1341F928F}"/>
          </ac:picMkLst>
        </pc:picChg>
        <pc:picChg chg="mod">
          <ac:chgData name="Lennard Voigt" userId="53b9072ac1f0db2a" providerId="LiveId" clId="{E05FC5A9-43E1-4994-BB8E-B44945D130BA}" dt="2022-03-30T08:33:34.427" v="16" actId="553"/>
          <ac:picMkLst>
            <pc:docMk/>
            <pc:sldMk cId="0" sldId="261"/>
            <ac:picMk id="78" creationId="{E6F99069-8191-480C-B314-60C381A1A987}"/>
          </ac:picMkLst>
        </pc:picChg>
        <pc:picChg chg="mod">
          <ac:chgData name="Lennard Voigt" userId="53b9072ac1f0db2a" providerId="LiveId" clId="{E05FC5A9-43E1-4994-BB8E-B44945D130BA}" dt="2022-03-30T08:33:22.505" v="14" actId="554"/>
          <ac:picMkLst>
            <pc:docMk/>
            <pc:sldMk cId="0" sldId="261"/>
            <ac:picMk id="82" creationId="{3EC29541-E607-4D83-835E-765B32E4539D}"/>
          </ac:picMkLst>
        </pc:picChg>
        <pc:picChg chg="mod">
          <ac:chgData name="Lennard Voigt" userId="53b9072ac1f0db2a" providerId="LiveId" clId="{E05FC5A9-43E1-4994-BB8E-B44945D130BA}" dt="2022-03-30T08:33:11.084" v="12" actId="554"/>
          <ac:picMkLst>
            <pc:docMk/>
            <pc:sldMk cId="0" sldId="261"/>
            <ac:picMk id="86" creationId="{17F3C59D-5314-47F6-AB0E-C18EAC493EC6}"/>
          </ac:picMkLst>
        </pc:picChg>
        <pc:picChg chg="mod">
          <ac:chgData name="Lennard Voigt" userId="53b9072ac1f0db2a" providerId="LiveId" clId="{E05FC5A9-43E1-4994-BB8E-B44945D130BA}" dt="2022-03-30T08:33:02.962" v="10" actId="554"/>
          <ac:picMkLst>
            <pc:docMk/>
            <pc:sldMk cId="0" sldId="261"/>
            <ac:picMk id="90" creationId="{362D1DCB-E9FD-424A-AD6F-3C6DA2A0A2F7}"/>
          </ac:picMkLst>
        </pc:picChg>
        <pc:picChg chg="mod">
          <ac:chgData name="Lennard Voigt" userId="53b9072ac1f0db2a" providerId="LiveId" clId="{E05FC5A9-43E1-4994-BB8E-B44945D130BA}" dt="2022-03-30T08:32:55.056" v="8" actId="554"/>
          <ac:picMkLst>
            <pc:docMk/>
            <pc:sldMk cId="0" sldId="261"/>
            <ac:picMk id="94" creationId="{175DFFD1-0103-4682-8059-74879E0AD5C1}"/>
          </ac:picMkLst>
        </pc:picChg>
        <pc:picChg chg="mod">
          <ac:chgData name="Lennard Voigt" userId="53b9072ac1f0db2a" providerId="LiveId" clId="{E05FC5A9-43E1-4994-BB8E-B44945D130BA}" dt="2022-03-30T08:32:47.096" v="6" actId="554"/>
          <ac:picMkLst>
            <pc:docMk/>
            <pc:sldMk cId="0" sldId="261"/>
            <ac:picMk id="99" creationId="{9EA00685-7B1C-4B88-A186-7916E6C495D6}"/>
          </ac:picMkLst>
        </pc:picChg>
        <pc:picChg chg="mod">
          <ac:chgData name="Lennard Voigt" userId="53b9072ac1f0db2a" providerId="LiveId" clId="{E05FC5A9-43E1-4994-BB8E-B44945D130BA}" dt="2022-03-30T08:32:39.205" v="4" actId="553"/>
          <ac:picMkLst>
            <pc:docMk/>
            <pc:sldMk cId="0" sldId="261"/>
            <ac:picMk id="103" creationId="{5B10917F-ACD1-4CD2-A531-75E8F000151C}"/>
          </ac:picMkLst>
        </pc:picChg>
        <pc:picChg chg="mod">
          <ac:chgData name="Lennard Voigt" userId="53b9072ac1f0db2a" providerId="LiveId" clId="{E05FC5A9-43E1-4994-BB8E-B44945D130BA}" dt="2022-03-30T08:32:26.681" v="2" actId="553"/>
          <ac:picMkLst>
            <pc:docMk/>
            <pc:sldMk cId="0" sldId="261"/>
            <ac:picMk id="107" creationId="{1B5CCB23-610C-447E-96F8-27D32A828D60}"/>
          </ac:picMkLst>
        </pc:picChg>
        <pc:picChg chg="mod">
          <ac:chgData name="Lennard Voigt" userId="53b9072ac1f0db2a" providerId="LiveId" clId="{E05FC5A9-43E1-4994-BB8E-B44945D130BA}" dt="2022-03-30T08:34:12.591" v="26" actId="553"/>
          <ac:picMkLst>
            <pc:docMk/>
            <pc:sldMk cId="0" sldId="261"/>
            <ac:picMk id="162" creationId="{00000000-0000-0000-0000-000000000000}"/>
          </ac:picMkLst>
        </pc:picChg>
      </pc:sldChg>
      <pc:sldChg chg="del">
        <pc:chgData name="Lennard Voigt" userId="53b9072ac1f0db2a" providerId="LiveId" clId="{E05FC5A9-43E1-4994-BB8E-B44945D130BA}" dt="2022-03-30T08:31:37.072" v="0" actId="2696"/>
        <pc:sldMkLst>
          <pc:docMk/>
          <pc:sldMk cId="971614786" sldId="269"/>
        </pc:sldMkLst>
      </pc:sldChg>
    </pc:docChg>
  </pc:docChgLst>
  <pc:docChgLst>
    <pc:chgData name="Lennard Voigt" userId="53b9072ac1f0db2a" providerId="LiveId" clId="{C1A09AF7-8437-49D1-BCB9-A476136BC547}"/>
    <pc:docChg chg="custSel addSld modSld">
      <pc:chgData name="Lennard Voigt" userId="53b9072ac1f0db2a" providerId="LiveId" clId="{C1A09AF7-8437-49D1-BCB9-A476136BC547}" dt="2022-03-31T11:03:43.254" v="5"/>
      <pc:docMkLst>
        <pc:docMk/>
      </pc:docMkLst>
      <pc:sldChg chg="addSp delSp modSp">
        <pc:chgData name="Lennard Voigt" userId="53b9072ac1f0db2a" providerId="LiveId" clId="{C1A09AF7-8437-49D1-BCB9-A476136BC547}" dt="2022-03-31T11:03:31.087" v="4"/>
        <pc:sldMkLst>
          <pc:docMk/>
          <pc:sldMk cId="0" sldId="262"/>
        </pc:sldMkLst>
        <pc:picChg chg="add del mod">
          <ac:chgData name="Lennard Voigt" userId="53b9072ac1f0db2a" providerId="LiveId" clId="{C1A09AF7-8437-49D1-BCB9-A476136BC547}" dt="2022-03-31T11:03:31.087" v="4"/>
          <ac:picMkLst>
            <pc:docMk/>
            <pc:sldMk cId="0" sldId="262"/>
            <ac:picMk id="16" creationId="{05381791-9CD8-442F-9798-0F7933D18843}"/>
          </ac:picMkLst>
        </pc:picChg>
      </pc:sldChg>
      <pc:sldChg chg="delSp modSp mod delAnim">
        <pc:chgData name="Lennard Voigt" userId="53b9072ac1f0db2a" providerId="LiveId" clId="{C1A09AF7-8437-49D1-BCB9-A476136BC547}" dt="2022-03-30T10:12:36.642" v="1" actId="478"/>
        <pc:sldMkLst>
          <pc:docMk/>
          <pc:sldMk cId="0" sldId="266"/>
        </pc:sldMkLst>
        <pc:picChg chg="del mod">
          <ac:chgData name="Lennard Voigt" userId="53b9072ac1f0db2a" providerId="LiveId" clId="{C1A09AF7-8437-49D1-BCB9-A476136BC547}" dt="2022-03-30T10:12:36.642" v="1" actId="478"/>
          <ac:picMkLst>
            <pc:docMk/>
            <pc:sldMk cId="0" sldId="266"/>
            <ac:picMk id="265" creationId="{00000000-0000-0000-0000-000000000000}"/>
          </ac:picMkLst>
        </pc:picChg>
      </pc:sldChg>
      <pc:sldChg chg="modSp mod">
        <pc:chgData name="Lennard Voigt" userId="53b9072ac1f0db2a" providerId="LiveId" clId="{C1A09AF7-8437-49D1-BCB9-A476136BC547}" dt="2022-03-31T10:42:36.101" v="2" actId="1076"/>
        <pc:sldMkLst>
          <pc:docMk/>
          <pc:sldMk cId="0" sldId="270"/>
        </pc:sldMkLst>
        <pc:picChg chg="mod">
          <ac:chgData name="Lennard Voigt" userId="53b9072ac1f0db2a" providerId="LiveId" clId="{C1A09AF7-8437-49D1-BCB9-A476136BC547}" dt="2022-03-31T10:42:36.101" v="2" actId="1076"/>
          <ac:picMkLst>
            <pc:docMk/>
            <pc:sldMk cId="0" sldId="270"/>
            <ac:picMk id="286" creationId="{00000000-0000-0000-0000-000000000000}"/>
          </ac:picMkLst>
        </pc:picChg>
      </pc:sldChg>
      <pc:sldChg chg="add">
        <pc:chgData name="Lennard Voigt" userId="53b9072ac1f0db2a" providerId="LiveId" clId="{C1A09AF7-8437-49D1-BCB9-A476136BC547}" dt="2022-03-31T11:03:43.254" v="5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sieht unser CanSat dann in der Realität aus.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Christian Bauer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–Christian Bauer</a:t>
            </a:r>
          </a:p>
        </p:txBody>
      </p:sp>
      <p:sp>
        <p:nvSpPr>
          <p:cNvPr id="94" name="„Zitat hier eingeben.“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luss, der durch einen tropischen Wald fließt"/>
          <p:cNvSpPr>
            <a:spLocks noGrp="1"/>
          </p:cNvSpPr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uss, der durch einen tropischen Wald fließt"/>
          <p:cNvSpPr>
            <a:spLocks noGrp="1"/>
          </p:cNvSpPr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haufnahme einer orangefarbenen Blume, die von großen, tropischen Blättern umgeben ist"/>
          <p:cNvSpPr>
            <a:spLocks noGrp="1"/>
          </p:cNvSpPr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ahaufnahme eines Baumfroschs mit roten Augen, der auf einem Blatt sitzt"/>
          <p:cNvSpPr>
            <a:spLocks noGrp="1"/>
          </p:cNvSpPr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ahaufnahme einer orangefarbenen Blume, die von großen, tropischen Blättern umgeben ist"/>
          <p:cNvSpPr>
            <a:spLocks noGrp="1"/>
          </p:cNvSpPr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Nahaufnahme eines Baumfroschs mit roten Augen, der auf einem Blatt sitzt"/>
          <p:cNvSpPr>
            <a:spLocks noGrp="1"/>
          </p:cNvSpPr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Fluss, der durch einen tropischen Wald fließt"/>
          <p:cNvSpPr>
            <a:spLocks noGrp="1"/>
          </p:cNvSpPr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video" Target="../media/media13.mp4"/><Relationship Id="rId39" Type="http://schemas.openxmlformats.org/officeDocument/2006/relationships/image" Target="../media/image16.png"/><Relationship Id="rId21" Type="http://schemas.microsoft.com/office/2007/relationships/media" Target="../media/media11.mp4"/><Relationship Id="rId34" Type="http://schemas.openxmlformats.org/officeDocument/2006/relationships/image" Target="../media/image11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openxmlformats.org/officeDocument/2006/relationships/image" Target="../media/image10.png"/><Relationship Id="rId38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video" Target="../media/media10.mp4"/><Relationship Id="rId29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image" Target="../media/image5.png"/><Relationship Id="rId36" Type="http://schemas.openxmlformats.org/officeDocument/2006/relationships/image" Target="../media/image13.png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openxmlformats.org/officeDocument/2006/relationships/slideLayout" Target="../slideLayouts/slideLayout12.xml"/><Relationship Id="rId30" Type="http://schemas.openxmlformats.org/officeDocument/2006/relationships/image" Target="../media/image7.png"/><Relationship Id="rId35" Type="http://schemas.openxmlformats.org/officeDocument/2006/relationships/image" Target="../media/image12.png"/><Relationship Id="rId8" Type="http://schemas.openxmlformats.org/officeDocument/2006/relationships/video" Target="../media/media4.mp4"/><Relationship Id="rId3" Type="http://schemas.microsoft.com/office/2007/relationships/media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711EE57D-09B6-4316-A88F-A6720FF0446C.png" descr="711EE57D-09B6-4316-A88F-A6720FF0446C.png"/>
          <p:cNvPicPr>
            <a:picLocks noChangeAspect="1"/>
          </p:cNvPicPr>
          <p:nvPr/>
        </p:nvPicPr>
        <p:blipFill>
          <a:blip r:embed="rId2"/>
          <a:srcRect b="4144"/>
          <a:stretch>
            <a:fillRect/>
          </a:stretch>
        </p:blipFill>
        <p:spPr>
          <a:xfrm>
            <a:off x="7759728" y="496746"/>
            <a:ext cx="9655525" cy="10599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6285.jpeg" descr="IMG_62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4" y="-280285"/>
            <a:ext cx="14068331" cy="14068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128.jpeg" descr="IMG_1128.jpeg"/>
          <p:cNvPicPr>
            <a:picLocks noChangeAspect="1"/>
          </p:cNvPicPr>
          <p:nvPr/>
        </p:nvPicPr>
        <p:blipFill>
          <a:blip r:embed="rId3"/>
          <a:srcRect r="30051" b="28363"/>
          <a:stretch>
            <a:fillRect/>
          </a:stretch>
        </p:blipFill>
        <p:spPr>
          <a:xfrm>
            <a:off x="14228525" y="-176221"/>
            <a:ext cx="10302621" cy="1406844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Pfeil"/>
          <p:cNvSpPr/>
          <p:nvPr/>
        </p:nvSpPr>
        <p:spPr>
          <a:xfrm>
            <a:off x="19931546" y="1162415"/>
            <a:ext cx="208483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21" y="14256"/>
                </a:moveTo>
                <a:lnTo>
                  <a:pt x="8421" y="21600"/>
                </a:lnTo>
                <a:lnTo>
                  <a:pt x="0" y="10800"/>
                </a:lnTo>
                <a:lnTo>
                  <a:pt x="8421" y="0"/>
                </a:lnTo>
                <a:lnTo>
                  <a:pt x="8421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918 0.769584" pathEditMode="relative">
                                      <p:cBhvr>
                                        <p:cTn id="10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uppieren"/>
          <p:cNvGrpSpPr/>
          <p:nvPr/>
        </p:nvGrpSpPr>
        <p:grpSpPr>
          <a:xfrm>
            <a:off x="381000" y="11874500"/>
            <a:ext cx="12484100" cy="1193800"/>
            <a:chOff x="0" y="0"/>
            <a:chExt cx="12484100" cy="1193800"/>
          </a:xfrm>
        </p:grpSpPr>
        <p:pic>
          <p:nvPicPr>
            <p:cNvPr id="235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24046" cy="119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image.png" descr="image.png"/>
            <p:cNvPicPr>
              <a:picLocks noChangeAspect="1"/>
            </p:cNvPicPr>
            <p:nvPr/>
          </p:nvPicPr>
          <p:blipFill>
            <a:blip r:embed="rId3"/>
            <a:srcRect t="10966" b="17388"/>
            <a:stretch>
              <a:fillRect/>
            </a:stretch>
          </p:blipFill>
          <p:spPr>
            <a:xfrm>
              <a:off x="8356600" y="0"/>
              <a:ext cx="4127500" cy="1186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image.png" descr="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400" y="88900"/>
              <a:ext cx="3937000" cy="10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9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64" y="719591"/>
            <a:ext cx="11430778" cy="10392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3325" y="520700"/>
            <a:ext cx="11198650" cy="1267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651" y="2387600"/>
            <a:ext cx="15076697" cy="803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 advAuto="0"/>
      <p:bldP spid="239" grpId="0" animBg="1" advAuto="0"/>
      <p:bldP spid="240" grpId="0" animBg="1" advAuto="0"/>
      <p:bldP spid="24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.png" descr="image.png"/>
          <p:cNvPicPr>
            <a:picLocks noChangeAspect="1"/>
          </p:cNvPicPr>
          <p:nvPr/>
        </p:nvPicPr>
        <p:blipFill>
          <a:blip r:embed="rId2"/>
          <a:srcRect l="3809" r="59706" b="1562"/>
          <a:stretch>
            <a:fillRect/>
          </a:stretch>
        </p:blipFill>
        <p:spPr>
          <a:xfrm>
            <a:off x="612013" y="8445500"/>
            <a:ext cx="6197601" cy="4800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Gruppieren"/>
          <p:cNvGrpSpPr/>
          <p:nvPr/>
        </p:nvGrpSpPr>
        <p:grpSpPr>
          <a:xfrm>
            <a:off x="12674948" y="5443245"/>
            <a:ext cx="11049915" cy="2184401"/>
            <a:chOff x="0" y="0"/>
            <a:chExt cx="11049914" cy="2184400"/>
          </a:xfrm>
        </p:grpSpPr>
        <p:sp>
          <p:nvSpPr>
            <p:cNvPr id="244" name="Rechteck"/>
            <p:cNvSpPr/>
            <p:nvPr/>
          </p:nvSpPr>
          <p:spPr>
            <a:xfrm>
              <a:off x="58158" y="73613"/>
              <a:ext cx="10933598" cy="2037174"/>
            </a:xfrm>
            <a:prstGeom prst="rect">
              <a:avLst/>
            </a:prstGeom>
            <a:solidFill>
              <a:srgbClr val="EEEF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blipFill rotWithShape="1">
                    <a:blip r:embed="rId3"/>
                    <a:srcRect/>
                    <a:tile tx="0" ty="0" sx="100000" sy="100000" flip="none" algn="tl"/>
                  </a:blip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5" name="IMG_1446.png" descr="IMG_144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049915" cy="218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uppieren"/>
          <p:cNvGrpSpPr/>
          <p:nvPr/>
        </p:nvGrpSpPr>
        <p:grpSpPr>
          <a:xfrm>
            <a:off x="7660037" y="8356265"/>
            <a:ext cx="4876801" cy="4876800"/>
            <a:chOff x="0" y="0"/>
            <a:chExt cx="4876800" cy="4876799"/>
          </a:xfrm>
        </p:grpSpPr>
        <p:sp>
          <p:nvSpPr>
            <p:cNvPr id="247" name="Kreis"/>
            <p:cNvSpPr/>
            <p:nvPr/>
          </p:nvSpPr>
          <p:spPr>
            <a:xfrm>
              <a:off x="0" y="0"/>
              <a:ext cx="4876800" cy="4876800"/>
            </a:xfrm>
            <a:prstGeom prst="ellipse">
              <a:avLst/>
            </a:prstGeom>
            <a:solidFill>
              <a:srgbClr val="EEEF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8" name="Grafik 9" descr="Grafik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8439" y="28438"/>
              <a:ext cx="4819922" cy="4819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" name="Gruppieren"/>
          <p:cNvGrpSpPr/>
          <p:nvPr/>
        </p:nvGrpSpPr>
        <p:grpSpPr>
          <a:xfrm>
            <a:off x="117752" y="5218993"/>
            <a:ext cx="7534331" cy="2895601"/>
            <a:chOff x="0" y="0"/>
            <a:chExt cx="7534330" cy="2895600"/>
          </a:xfrm>
        </p:grpSpPr>
        <p:sp>
          <p:nvSpPr>
            <p:cNvPr id="250" name="Rechteck"/>
            <p:cNvSpPr/>
            <p:nvPr/>
          </p:nvSpPr>
          <p:spPr>
            <a:xfrm>
              <a:off x="0" y="0"/>
              <a:ext cx="7534331" cy="2895600"/>
            </a:xfrm>
            <a:prstGeom prst="rect">
              <a:avLst/>
            </a:prstGeom>
            <a:solidFill>
              <a:srgbClr val="EEEF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blipFill rotWithShape="1">
                    <a:blip r:embed="rId3"/>
                    <a:srcRect/>
                    <a:tile tx="0" ty="0" sx="100000" sy="100000" flip="none" algn="tl"/>
                  </a:blip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51" name="Ein Bild, das Text, beobachtend, dunkel enthält.Automatisch generierte Beschreibung" descr="Ein Bild, das Text, beobachtend, dunkel enthält.Automatisch generierte Beschreibu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475" y="94664"/>
              <a:ext cx="7331381" cy="2706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7" name="Gruppieren"/>
          <p:cNvGrpSpPr/>
          <p:nvPr/>
        </p:nvGrpSpPr>
        <p:grpSpPr>
          <a:xfrm>
            <a:off x="16001974" y="287061"/>
            <a:ext cx="8178836" cy="5119249"/>
            <a:chOff x="0" y="0"/>
            <a:chExt cx="8178835" cy="5119247"/>
          </a:xfrm>
        </p:grpSpPr>
        <p:grpSp>
          <p:nvGrpSpPr>
            <p:cNvPr id="255" name="Gruppieren"/>
            <p:cNvGrpSpPr/>
            <p:nvPr/>
          </p:nvGrpSpPr>
          <p:grpSpPr>
            <a:xfrm>
              <a:off x="0" y="270904"/>
              <a:ext cx="8178836" cy="4848344"/>
              <a:chOff x="0" y="0"/>
              <a:chExt cx="8178835" cy="4848343"/>
            </a:xfrm>
          </p:grpSpPr>
          <p:sp>
            <p:nvSpPr>
              <p:cNvPr id="253" name="Rechteck"/>
              <p:cNvSpPr/>
              <p:nvPr/>
            </p:nvSpPr>
            <p:spPr>
              <a:xfrm>
                <a:off x="0" y="0"/>
                <a:ext cx="8178836" cy="4154147"/>
              </a:xfrm>
              <a:prstGeom prst="rect">
                <a:avLst/>
              </a:prstGeom>
              <a:solidFill>
                <a:srgbClr val="EEEFE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914400">
                  <a:defRPr sz="1800" b="0">
                    <a:blipFill rotWithShape="1">
                      <a:blip r:embed="rId3"/>
                      <a:srcRect/>
                      <a:tile tx="0" ty="0" sx="100000" sy="100000" flip="none" algn="tl"/>
                    </a:blip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254" name="Grafik 3" descr="Grafik 3"/>
              <p:cNvPicPr>
                <a:picLocks noChangeAspect="1"/>
              </p:cNvPicPr>
              <p:nvPr/>
            </p:nvPicPr>
            <p:blipFill>
              <a:blip r:embed="rId7"/>
              <a:srcRect l="16343" t="54298" r="16074" b="14033"/>
              <a:stretch>
                <a:fillRect/>
              </a:stretch>
            </p:blipFill>
            <p:spPr>
              <a:xfrm>
                <a:off x="289943" y="2140918"/>
                <a:ext cx="7598607" cy="2707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56" name="Grafik 3" descr="Grafik 3"/>
            <p:cNvPicPr>
              <a:picLocks noChangeAspect="1"/>
            </p:cNvPicPr>
            <p:nvPr/>
          </p:nvPicPr>
          <p:blipFill>
            <a:blip r:embed="rId7"/>
            <a:srcRect l="16343" t="19860" r="16075" b="49937"/>
            <a:stretch>
              <a:fillRect/>
            </a:stretch>
          </p:blipFill>
          <p:spPr>
            <a:xfrm>
              <a:off x="289796" y="0"/>
              <a:ext cx="7595166" cy="2581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0" name="Gruppieren"/>
          <p:cNvGrpSpPr/>
          <p:nvPr/>
        </p:nvGrpSpPr>
        <p:grpSpPr>
          <a:xfrm>
            <a:off x="12918082" y="8357267"/>
            <a:ext cx="4965701" cy="4965701"/>
            <a:chOff x="0" y="0"/>
            <a:chExt cx="4965700" cy="4965700"/>
          </a:xfrm>
        </p:grpSpPr>
        <p:sp>
          <p:nvSpPr>
            <p:cNvPr id="258" name="Kreis"/>
            <p:cNvSpPr/>
            <p:nvPr/>
          </p:nvSpPr>
          <p:spPr>
            <a:xfrm>
              <a:off x="0" y="0"/>
              <a:ext cx="4965700" cy="4965700"/>
            </a:xfrm>
            <a:prstGeom prst="ellipse">
              <a:avLst/>
            </a:prstGeom>
            <a:solidFill>
              <a:srgbClr val="EEEF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59" name="Grafik 16" descr="Grafik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95" y="98920"/>
              <a:ext cx="4828299" cy="4767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3" name="Gruppieren"/>
          <p:cNvGrpSpPr/>
          <p:nvPr/>
        </p:nvGrpSpPr>
        <p:grpSpPr>
          <a:xfrm>
            <a:off x="116432" y="547175"/>
            <a:ext cx="9233145" cy="4127998"/>
            <a:chOff x="0" y="0"/>
            <a:chExt cx="9233144" cy="4127996"/>
          </a:xfrm>
        </p:grpSpPr>
        <p:sp>
          <p:nvSpPr>
            <p:cNvPr id="261" name="Rechteck"/>
            <p:cNvSpPr/>
            <p:nvPr/>
          </p:nvSpPr>
          <p:spPr>
            <a:xfrm>
              <a:off x="19913" y="0"/>
              <a:ext cx="9193318" cy="4127997"/>
            </a:xfrm>
            <a:prstGeom prst="rect">
              <a:avLst/>
            </a:prstGeom>
            <a:solidFill>
              <a:srgbClr val="EEEF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 b="0">
                  <a:blipFill rotWithShape="1">
                    <a:blip r:embed="rId3"/>
                    <a:srcRect/>
                    <a:tile tx="0" ty="0" sx="100000" sy="100000" flip="none" algn="tl"/>
                  </a:blip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62" name="Grafik 6" descr="Grafik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26282"/>
              <a:ext cx="9233145" cy="3875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4" name="Grafik 8" descr="Grafik 8"/>
          <p:cNvPicPr>
            <a:picLocks noChangeAspect="1"/>
          </p:cNvPicPr>
          <p:nvPr/>
        </p:nvPicPr>
        <p:blipFill>
          <a:blip r:embed="rId10"/>
          <a:srcRect l="28610" t="15508" r="29466" b="28321"/>
          <a:stretch>
            <a:fillRect/>
          </a:stretch>
        </p:blipFill>
        <p:spPr>
          <a:xfrm>
            <a:off x="17965744" y="7675871"/>
            <a:ext cx="6210301" cy="5879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6" grpId="0" animBg="1" advAuto="0"/>
      <p:bldP spid="249" grpId="0" animBg="1" advAuto="0"/>
      <p:bldP spid="252" grpId="0" animBg="1" advAuto="0"/>
      <p:bldP spid="257" grpId="0" animBg="1" advAuto="0"/>
      <p:bldP spid="260" grpId="0" animBg="1" advAuto="0"/>
      <p:bldP spid="263" grpId="0" animBg="1" advAuto="0"/>
      <p:bldP spid="26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711EE57D-09B6-4316-A88F-A6720FF0446C.png" descr="711EE57D-09B6-4316-A88F-A6720FF0446C.png"/>
          <p:cNvPicPr>
            <a:picLocks noChangeAspect="1"/>
          </p:cNvPicPr>
          <p:nvPr/>
        </p:nvPicPr>
        <p:blipFill>
          <a:blip r:embed="rId2"/>
          <a:srcRect b="4144"/>
          <a:stretch>
            <a:fillRect/>
          </a:stretch>
        </p:blipFill>
        <p:spPr>
          <a:xfrm>
            <a:off x="7759728" y="496746"/>
            <a:ext cx="9655525" cy="1059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light2.png" descr="ligh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93" y="-60820"/>
            <a:ext cx="10033535" cy="13837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light3.png" descr="light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93" y="-60820"/>
            <a:ext cx="10033535" cy="13837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light5.png" descr="light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893" y="-60820"/>
            <a:ext cx="10033535" cy="13837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light4.png" descr="light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0893" y="-60820"/>
            <a:ext cx="10033535" cy="13837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 advAuto="0"/>
      <p:bldP spid="268" grpId="1" animBg="1" advAuto="0"/>
      <p:bldP spid="269" grpId="0" animBg="1" advAuto="0"/>
      <p:bldP spid="269" grpId="1" animBg="1" advAuto="0"/>
      <p:bldP spid="270" grpId="0" animBg="1" advAuto="0"/>
      <p:bldP spid="270" grpId="1" animBg="1" advAuto="0"/>
      <p:bldP spid="27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light1.png" descr="ligh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632" y="-60820"/>
            <a:ext cx="10033536" cy="13837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711EE57D-09B6-4316-A88F-A6720FF0446C.png" descr="711EE57D-09B6-4316-A88F-A6720FF0446C.png"/>
          <p:cNvPicPr>
            <a:picLocks noChangeAspect="1"/>
          </p:cNvPicPr>
          <p:nvPr/>
        </p:nvPicPr>
        <p:blipFill>
          <a:blip r:embed="rId3"/>
          <a:srcRect b="4144"/>
          <a:stretch>
            <a:fillRect/>
          </a:stretch>
        </p:blipFill>
        <p:spPr>
          <a:xfrm>
            <a:off x="7759728" y="496746"/>
            <a:ext cx="9655525" cy="1059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light4.png" descr="light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51760">
            <a:off x="11403484" y="7207698"/>
            <a:ext cx="1577032" cy="2174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ANNT.png" descr="GAN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9" y="1660406"/>
            <a:ext cx="24310783" cy="10395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0.png" descr="image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Gruppieren"/>
          <p:cNvGrpSpPr/>
          <p:nvPr/>
        </p:nvGrpSpPr>
        <p:grpSpPr>
          <a:xfrm>
            <a:off x="7422998" y="2088999"/>
            <a:ext cx="9538004" cy="9538002"/>
            <a:chOff x="0" y="0"/>
            <a:chExt cx="9538003" cy="9538001"/>
          </a:xfrm>
        </p:grpSpPr>
        <p:sp>
          <p:nvSpPr>
            <p:cNvPr id="124" name="Form"/>
            <p:cNvSpPr/>
            <p:nvPr/>
          </p:nvSpPr>
          <p:spPr>
            <a:xfrm rot="18900000">
              <a:off x="4213140" y="-1419525"/>
              <a:ext cx="1111722" cy="1237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522" y="8"/>
                  </a:lnTo>
                  <a:lnTo>
                    <a:pt x="21600" y="21600"/>
                  </a:lnTo>
                  <a:lnTo>
                    <a:pt x="1078" y="21592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5" name="Form"/>
            <p:cNvSpPr/>
            <p:nvPr/>
          </p:nvSpPr>
          <p:spPr>
            <a:xfrm rot="2700000">
              <a:off x="4213140" y="-1419525"/>
              <a:ext cx="1111722" cy="1237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" y="8"/>
                  </a:moveTo>
                  <a:lnTo>
                    <a:pt x="21600" y="0"/>
                  </a:lnTo>
                  <a:lnTo>
                    <a:pt x="20522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light4.png" descr="light4.png"/>
          <p:cNvPicPr>
            <a:picLocks noChangeAspect="1"/>
          </p:cNvPicPr>
          <p:nvPr/>
        </p:nvPicPr>
        <p:blipFill>
          <a:blip r:embed="rId2"/>
          <a:srcRect l="16849" t="11509" r="9561" b="11509"/>
          <a:stretch>
            <a:fillRect/>
          </a:stretch>
        </p:blipFill>
        <p:spPr>
          <a:xfrm>
            <a:off x="10687559" y="421127"/>
            <a:ext cx="1805959" cy="2605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Gruppieren"/>
          <p:cNvGrpSpPr/>
          <p:nvPr/>
        </p:nvGrpSpPr>
        <p:grpSpPr>
          <a:xfrm>
            <a:off x="1267707" y="9300211"/>
            <a:ext cx="6977798" cy="3410813"/>
            <a:chOff x="0" y="0"/>
            <a:chExt cx="6977796" cy="3410811"/>
          </a:xfrm>
        </p:grpSpPr>
        <p:sp>
          <p:nvSpPr>
            <p:cNvPr id="129" name="Abgerundetes Rechteck"/>
            <p:cNvSpPr/>
            <p:nvPr/>
          </p:nvSpPr>
          <p:spPr>
            <a:xfrm>
              <a:off x="1779175" y="3200205"/>
              <a:ext cx="664200" cy="21060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Abgerundetes Rechteck"/>
            <p:cNvSpPr/>
            <p:nvPr/>
          </p:nvSpPr>
          <p:spPr>
            <a:xfrm>
              <a:off x="4348991" y="3200205"/>
              <a:ext cx="664200" cy="21060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51" name="Gruppieren"/>
            <p:cNvGrpSpPr/>
            <p:nvPr/>
          </p:nvGrpSpPr>
          <p:grpSpPr>
            <a:xfrm>
              <a:off x="0" y="0"/>
              <a:ext cx="6977797" cy="3200998"/>
              <a:chOff x="0" y="0"/>
              <a:chExt cx="6977796" cy="3200997"/>
            </a:xfrm>
          </p:grpSpPr>
          <p:sp>
            <p:nvSpPr>
              <p:cNvPr id="131" name="Abgerundetes Rechteck"/>
              <p:cNvSpPr/>
              <p:nvPr/>
            </p:nvSpPr>
            <p:spPr>
              <a:xfrm>
                <a:off x="0" y="911062"/>
                <a:ext cx="2828971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2" name="Abgerundetes Rechteck"/>
              <p:cNvSpPr/>
              <p:nvPr/>
            </p:nvSpPr>
            <p:spPr>
              <a:xfrm>
                <a:off x="4148826" y="911062"/>
                <a:ext cx="2828971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3" name="Abgerundetes Rechteck"/>
              <p:cNvSpPr/>
              <p:nvPr/>
            </p:nvSpPr>
            <p:spPr>
              <a:xfrm rot="16200000">
                <a:off x="5247652" y="911062"/>
                <a:ext cx="631320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" name="Abgerundetes Rechteck"/>
              <p:cNvSpPr/>
              <p:nvPr/>
            </p:nvSpPr>
            <p:spPr>
              <a:xfrm rot="16200000">
                <a:off x="1098826" y="911062"/>
                <a:ext cx="631320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5" name="Abgerundetes Rechteck"/>
              <p:cNvSpPr/>
              <p:nvPr/>
            </p:nvSpPr>
            <p:spPr>
              <a:xfrm rot="16200000">
                <a:off x="875846" y="1448105"/>
                <a:ext cx="1077278" cy="6642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6" name="Abgerundetes Rechteck"/>
              <p:cNvSpPr/>
              <p:nvPr/>
            </p:nvSpPr>
            <p:spPr>
              <a:xfrm rot="16200000">
                <a:off x="5024672" y="1448105"/>
                <a:ext cx="1077278" cy="6642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7" name="Abgerundetes Rechteck"/>
              <p:cNvSpPr/>
              <p:nvPr/>
            </p:nvSpPr>
            <p:spPr>
              <a:xfrm>
                <a:off x="1483965" y="1674902"/>
                <a:ext cx="4002592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8" name="Abgerundetes Rechteck"/>
              <p:cNvSpPr/>
              <p:nvPr/>
            </p:nvSpPr>
            <p:spPr>
              <a:xfrm rot="16200000">
                <a:off x="3165294" y="591169"/>
                <a:ext cx="639933" cy="237807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9" name="Abgerundetes Rechteck"/>
              <p:cNvSpPr/>
              <p:nvPr/>
            </p:nvSpPr>
            <p:spPr>
              <a:xfrm rot="16200000">
                <a:off x="2783375" y="1411853"/>
                <a:ext cx="1403773" cy="1509158"/>
              </a:xfrm>
              <a:prstGeom prst="roundRect">
                <a:avLst>
                  <a:gd name="adj" fmla="val 2046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0" name="Abgerundetes Rechteck"/>
              <p:cNvSpPr/>
              <p:nvPr/>
            </p:nvSpPr>
            <p:spPr>
              <a:xfrm rot="16200000">
                <a:off x="5247652" y="1670595"/>
                <a:ext cx="631320" cy="2106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1" name="Abgerundetes Rechteck"/>
              <p:cNvSpPr/>
              <p:nvPr/>
            </p:nvSpPr>
            <p:spPr>
              <a:xfrm rot="16200000">
                <a:off x="1098824" y="1674902"/>
                <a:ext cx="631320" cy="2106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2" name="Rechteck"/>
              <p:cNvSpPr/>
              <p:nvPr/>
            </p:nvSpPr>
            <p:spPr>
              <a:xfrm>
                <a:off x="2194809" y="2437157"/>
                <a:ext cx="2580906" cy="2106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3" name="Rechteck"/>
              <p:cNvSpPr/>
              <p:nvPr/>
            </p:nvSpPr>
            <p:spPr>
              <a:xfrm rot="16200000">
                <a:off x="4299170" y="2713774"/>
                <a:ext cx="763841" cy="2106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4" name="Rechteck"/>
              <p:cNvSpPr/>
              <p:nvPr/>
            </p:nvSpPr>
            <p:spPr>
              <a:xfrm rot="16200000">
                <a:off x="1801759" y="2713774"/>
                <a:ext cx="763841" cy="2106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5" name="Abgerundetes Rechteck"/>
              <p:cNvSpPr/>
              <p:nvPr/>
            </p:nvSpPr>
            <p:spPr>
              <a:xfrm rot="16200000">
                <a:off x="3169602" y="1798744"/>
                <a:ext cx="631320" cy="1117793"/>
              </a:xfrm>
              <a:prstGeom prst="roundRect">
                <a:avLst>
                  <a:gd name="adj" fmla="val 24933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6" name="Abgerundetes Rechteck"/>
              <p:cNvSpPr/>
              <p:nvPr/>
            </p:nvSpPr>
            <p:spPr>
              <a:xfrm rot="16200000">
                <a:off x="3379958" y="740863"/>
                <a:ext cx="210607" cy="207868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7" name="Abgerundetes Rechteck"/>
              <p:cNvSpPr/>
              <p:nvPr/>
            </p:nvSpPr>
            <p:spPr>
              <a:xfrm>
                <a:off x="3624714" y="1779736"/>
                <a:ext cx="210607" cy="421875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8" name="Abgerundetes Rechteck"/>
              <p:cNvSpPr/>
              <p:nvPr/>
            </p:nvSpPr>
            <p:spPr>
              <a:xfrm rot="3300000">
                <a:off x="685551" y="361730"/>
                <a:ext cx="992817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6" name="Verbindungslinie"/>
              <p:cNvSpPr/>
              <p:nvPr/>
            </p:nvSpPr>
            <p:spPr>
              <a:xfrm>
                <a:off x="952888" y="84744"/>
                <a:ext cx="5057802" cy="306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0"/>
                    </a:moveTo>
                    <a:cubicBezTo>
                      <a:pt x="7029" y="21592"/>
                      <a:pt x="14229" y="21600"/>
                      <a:pt x="21600" y="23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0" name="Abgerundetes Rechteck"/>
              <p:cNvSpPr/>
              <p:nvPr/>
            </p:nvSpPr>
            <p:spPr>
              <a:xfrm rot="18300000">
                <a:off x="5306170" y="361730"/>
                <a:ext cx="992818" cy="21060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155" name="Gruppieren"/>
          <p:cNvGrpSpPr/>
          <p:nvPr/>
        </p:nvGrpSpPr>
        <p:grpSpPr>
          <a:xfrm>
            <a:off x="9090652" y="8130396"/>
            <a:ext cx="4999597" cy="4999597"/>
            <a:chOff x="0" y="0"/>
            <a:chExt cx="4999596" cy="4999595"/>
          </a:xfrm>
        </p:grpSpPr>
        <p:sp>
          <p:nvSpPr>
            <p:cNvPr id="153" name="Form"/>
            <p:cNvSpPr/>
            <p:nvPr/>
          </p:nvSpPr>
          <p:spPr>
            <a:xfrm rot="18900000">
              <a:off x="2208428" y="-744082"/>
              <a:ext cx="582740" cy="6487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522" y="8"/>
                  </a:lnTo>
                  <a:lnTo>
                    <a:pt x="21600" y="21600"/>
                  </a:lnTo>
                  <a:lnTo>
                    <a:pt x="1078" y="21592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Form"/>
            <p:cNvSpPr/>
            <p:nvPr/>
          </p:nvSpPr>
          <p:spPr>
            <a:xfrm rot="2700000">
              <a:off x="2208429" y="-744082"/>
              <a:ext cx="582739" cy="6487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" y="8"/>
                  </a:moveTo>
                  <a:lnTo>
                    <a:pt x="21600" y="0"/>
                  </a:lnTo>
                  <a:lnTo>
                    <a:pt x="20522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87550 -0.003109" pathEditMode="relative">
                                      <p:cBhvr>
                                        <p:cTn id="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L 0.007005 0.513036" pathEditMode="relative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5400000">
                                      <p:cBhvr>
                                        <p:cTn id="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 advAuto="0"/>
      <p:bldP spid="15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. Vorhersehbaren Fall"/>
          <p:cNvSpPr txBox="1"/>
          <p:nvPr/>
        </p:nvSpPr>
        <p:spPr>
          <a:xfrm>
            <a:off x="8084439" y="4307354"/>
            <a:ext cx="821512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1. Vorhersehbaren Fall</a:t>
            </a:r>
          </a:p>
        </p:txBody>
      </p:sp>
      <p:sp>
        <p:nvSpPr>
          <p:cNvPr id="159" name="2. Genaue Positionsbestimmung"/>
          <p:cNvSpPr txBox="1"/>
          <p:nvPr/>
        </p:nvSpPr>
        <p:spPr>
          <a:xfrm>
            <a:off x="6047232" y="6348351"/>
            <a:ext cx="1228953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2. Genaue Positionsbestimmung  </a:t>
            </a:r>
          </a:p>
        </p:txBody>
      </p:sp>
      <p:sp>
        <p:nvSpPr>
          <p:cNvPr id="160" name="3. Bestimmung der Höhe ohne einer Kalibration"/>
          <p:cNvSpPr txBox="1"/>
          <p:nvPr/>
        </p:nvSpPr>
        <p:spPr>
          <a:xfrm>
            <a:off x="3422904" y="8389348"/>
            <a:ext cx="1753819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3. Bestimmung der Höhe ohne einer Kalibration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 advAuto="0"/>
      <p:bldP spid="159" grpId="0" animBg="1" advAuto="0"/>
      <p:bldP spid="16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0450-0530.mp4" descr="0450-053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" name="Gruppieren">
            <a:extLst>
              <a:ext uri="{FF2B5EF4-FFF2-40B4-BE49-F238E27FC236}">
                <a16:creationId xmlns:a16="http://schemas.microsoft.com/office/drawing/2014/main" id="{3A041ABA-3815-4D0F-9C2D-D8A282E37202}"/>
              </a:ext>
            </a:extLst>
          </p:cNvPr>
          <p:cNvGrpSpPr/>
          <p:nvPr/>
        </p:nvGrpSpPr>
        <p:grpSpPr>
          <a:xfrm>
            <a:off x="11424563" y="3812491"/>
            <a:ext cx="12727411" cy="1773018"/>
            <a:chOff x="0" y="0"/>
            <a:chExt cx="12727409" cy="1773017"/>
          </a:xfrm>
        </p:grpSpPr>
        <p:sp>
          <p:nvSpPr>
            <p:cNvPr id="54" name="Linie">
              <a:extLst>
                <a:ext uri="{FF2B5EF4-FFF2-40B4-BE49-F238E27FC236}">
                  <a16:creationId xmlns:a16="http://schemas.microsoft.com/office/drawing/2014/main" id="{44BCC0DD-E7C1-4253-B3CA-06B8C82D99C5}"/>
                </a:ext>
              </a:extLst>
            </p:cNvPr>
            <p:cNvSpPr/>
            <p:nvPr/>
          </p:nvSpPr>
          <p:spPr>
            <a:xfrm flipH="1" flipV="1">
              <a:off x="0" y="886508"/>
              <a:ext cx="4233225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5" name="Adafruit BMP388…">
              <a:extLst>
                <a:ext uri="{FF2B5EF4-FFF2-40B4-BE49-F238E27FC236}">
                  <a16:creationId xmlns:a16="http://schemas.microsoft.com/office/drawing/2014/main" id="{0998CFF6-18A5-4DFF-B175-BFE0BB4AF71C}"/>
                </a:ext>
              </a:extLst>
            </p:cNvPr>
            <p:cNvSpPr txBox="1"/>
            <p:nvPr/>
          </p:nvSpPr>
          <p:spPr>
            <a:xfrm>
              <a:off x="4327855" y="-1"/>
              <a:ext cx="8399555" cy="1773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6200"/>
              </a:pPr>
              <a:r>
                <a:t>Adafruit BMP388</a:t>
              </a:r>
            </a:p>
            <a:p>
              <a:pPr algn="l">
                <a:defRPr sz="4800"/>
              </a:pPr>
              <a:r>
                <a:t>Druck und Temperatur</a:t>
              </a:r>
            </a:p>
          </p:txBody>
        </p:sp>
      </p:grpSp>
      <p:pic>
        <p:nvPicPr>
          <p:cNvPr id="56" name="0531-0625.mp4" descr="0531-0625.mp4">
            <a:extLst>
              <a:ext uri="{FF2B5EF4-FFF2-40B4-BE49-F238E27FC236}">
                <a16:creationId xmlns:a16="http://schemas.microsoft.com/office/drawing/2014/main" id="{727DDEAC-89FE-4D44-80BD-A90976701389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uppieren">
            <a:extLst>
              <a:ext uri="{FF2B5EF4-FFF2-40B4-BE49-F238E27FC236}">
                <a16:creationId xmlns:a16="http://schemas.microsoft.com/office/drawing/2014/main" id="{E4682F38-A134-4A4A-8866-F82C403A13EF}"/>
              </a:ext>
            </a:extLst>
          </p:cNvPr>
          <p:cNvGrpSpPr/>
          <p:nvPr/>
        </p:nvGrpSpPr>
        <p:grpSpPr>
          <a:xfrm>
            <a:off x="11070221" y="6499267"/>
            <a:ext cx="12727411" cy="1"/>
            <a:chOff x="0" y="1254808"/>
            <a:chExt cx="12727409" cy="0"/>
          </a:xfrm>
        </p:grpSpPr>
        <p:sp>
          <p:nvSpPr>
            <p:cNvPr id="58" name="Linie">
              <a:extLst>
                <a:ext uri="{FF2B5EF4-FFF2-40B4-BE49-F238E27FC236}">
                  <a16:creationId xmlns:a16="http://schemas.microsoft.com/office/drawing/2014/main" id="{6D60F5FC-7A40-478A-9CA3-5845DF8098BE}"/>
                </a:ext>
              </a:extLst>
            </p:cNvPr>
            <p:cNvSpPr/>
            <p:nvPr/>
          </p:nvSpPr>
          <p:spPr>
            <a:xfrm flipH="1" flipV="1">
              <a:off x="0" y="1254808"/>
              <a:ext cx="4233225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" name="Adafruit BNO055…">
              <a:extLst>
                <a:ext uri="{FF2B5EF4-FFF2-40B4-BE49-F238E27FC236}">
                  <a16:creationId xmlns:a16="http://schemas.microsoft.com/office/drawing/2014/main" id="{F65AC50B-DAA7-425B-9700-016BE143DBBB}"/>
                </a:ext>
              </a:extLst>
            </p:cNvPr>
            <p:cNvSpPr/>
            <p:nvPr/>
          </p:nvSpPr>
          <p:spPr>
            <a:xfrm>
              <a:off x="4327855" y="1254808"/>
              <a:ext cx="83995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6200"/>
              </a:pPr>
              <a:r>
                <a:t>Adafruit BNO055</a:t>
              </a:r>
            </a:p>
            <a:p>
              <a:pPr algn="l">
                <a:defRPr sz="4800"/>
              </a:pPr>
              <a:r>
                <a:t>Absolute Orientierung und Beschleunigung</a:t>
              </a:r>
            </a:p>
          </p:txBody>
        </p:sp>
      </p:grpSp>
      <p:pic>
        <p:nvPicPr>
          <p:cNvPr id="60" name="0626-0709.mp4" descr="0626-0709.mp4">
            <a:extLst>
              <a:ext uri="{FF2B5EF4-FFF2-40B4-BE49-F238E27FC236}">
                <a16:creationId xmlns:a16="http://schemas.microsoft.com/office/drawing/2014/main" id="{68CB263D-FB0B-4A09-ACF2-0A86A5FE3643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" name="Gruppieren">
            <a:extLst>
              <a:ext uri="{FF2B5EF4-FFF2-40B4-BE49-F238E27FC236}">
                <a16:creationId xmlns:a16="http://schemas.microsoft.com/office/drawing/2014/main" id="{BD57474D-CFB4-4558-A897-FAD4449F7FBD}"/>
              </a:ext>
            </a:extLst>
          </p:cNvPr>
          <p:cNvGrpSpPr/>
          <p:nvPr/>
        </p:nvGrpSpPr>
        <p:grpSpPr>
          <a:xfrm>
            <a:off x="10401692" y="5009964"/>
            <a:ext cx="13055407" cy="1"/>
            <a:chOff x="0" y="905190"/>
            <a:chExt cx="13055406" cy="0"/>
          </a:xfrm>
        </p:grpSpPr>
        <p:sp>
          <p:nvSpPr>
            <p:cNvPr id="65" name="Linie">
              <a:extLst>
                <a:ext uri="{FF2B5EF4-FFF2-40B4-BE49-F238E27FC236}">
                  <a16:creationId xmlns:a16="http://schemas.microsoft.com/office/drawing/2014/main" id="{FD64CD3A-359D-4AC1-87F1-945D067A93F6}"/>
                </a:ext>
              </a:extLst>
            </p:cNvPr>
            <p:cNvSpPr/>
            <p:nvPr/>
          </p:nvSpPr>
          <p:spPr>
            <a:xfrm flipH="1" flipV="1">
              <a:off x="0" y="905190"/>
              <a:ext cx="4233225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" name="Adafruit GPS PA1010D…">
              <a:extLst>
                <a:ext uri="{FF2B5EF4-FFF2-40B4-BE49-F238E27FC236}">
                  <a16:creationId xmlns:a16="http://schemas.microsoft.com/office/drawing/2014/main" id="{1B7093E0-80F6-44C9-B314-7E79649D559A}"/>
                </a:ext>
              </a:extLst>
            </p:cNvPr>
            <p:cNvSpPr/>
            <p:nvPr/>
          </p:nvSpPr>
          <p:spPr>
            <a:xfrm>
              <a:off x="4327855" y="905190"/>
              <a:ext cx="87275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6200"/>
              </a:pPr>
              <a:r>
                <a:t>Adafruit GPS PA1010D</a:t>
              </a:r>
            </a:p>
            <a:p>
              <a:pPr algn="l">
                <a:defRPr sz="5000"/>
              </a:pPr>
              <a:r>
                <a:t>Positionsbestimmung</a:t>
              </a:r>
            </a:p>
          </p:txBody>
        </p:sp>
      </p:grpSp>
      <p:pic>
        <p:nvPicPr>
          <p:cNvPr id="67" name="0710-0802.mp4" descr="0710-0802.mp4">
            <a:extLst>
              <a:ext uri="{FF2B5EF4-FFF2-40B4-BE49-F238E27FC236}">
                <a16:creationId xmlns:a16="http://schemas.microsoft.com/office/drawing/2014/main" id="{1BCBF19E-D8BC-42E4-8B14-6E447F62E97E}"/>
              </a:ext>
            </a:extLst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" name="Gruppieren">
            <a:extLst>
              <a:ext uri="{FF2B5EF4-FFF2-40B4-BE49-F238E27FC236}">
                <a16:creationId xmlns:a16="http://schemas.microsoft.com/office/drawing/2014/main" id="{ED5E5B35-294B-4D7A-A1B8-15B194A2607D}"/>
              </a:ext>
            </a:extLst>
          </p:cNvPr>
          <p:cNvGrpSpPr/>
          <p:nvPr/>
        </p:nvGrpSpPr>
        <p:grpSpPr>
          <a:xfrm>
            <a:off x="11008582" y="4654327"/>
            <a:ext cx="14765853" cy="2936261"/>
            <a:chOff x="0" y="0"/>
            <a:chExt cx="14765852" cy="2936259"/>
          </a:xfrm>
        </p:grpSpPr>
        <p:sp>
          <p:nvSpPr>
            <p:cNvPr id="72" name="Linie">
              <a:extLst>
                <a:ext uri="{FF2B5EF4-FFF2-40B4-BE49-F238E27FC236}">
                  <a16:creationId xmlns:a16="http://schemas.microsoft.com/office/drawing/2014/main" id="{53A6D40F-B8BE-401E-BCD0-970CE936F57A}"/>
                </a:ext>
              </a:extLst>
            </p:cNvPr>
            <p:cNvSpPr/>
            <p:nvPr/>
          </p:nvSpPr>
          <p:spPr>
            <a:xfrm flipH="1" flipV="1">
              <a:off x="0" y="1468130"/>
              <a:ext cx="3784813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3" name="MT3608…">
              <a:extLst>
                <a:ext uri="{FF2B5EF4-FFF2-40B4-BE49-F238E27FC236}">
                  <a16:creationId xmlns:a16="http://schemas.microsoft.com/office/drawing/2014/main" id="{6DACD8CD-B18F-449D-99C5-230DE27FE6C0}"/>
                </a:ext>
              </a:extLst>
            </p:cNvPr>
            <p:cNvSpPr txBox="1"/>
            <p:nvPr/>
          </p:nvSpPr>
          <p:spPr>
            <a:xfrm>
              <a:off x="4174770" y="0"/>
              <a:ext cx="10591083" cy="2936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>
                  <a:uFill>
                    <a:solidFill>
                      <a:srgbClr val="1F3763"/>
                    </a:solidFill>
                  </a:uFill>
                </a:rPr>
                <a:t>MT3608</a:t>
              </a:r>
            </a:p>
            <a:p>
              <a:pPr algn="l">
                <a:defRPr sz="6200"/>
              </a:pPr>
              <a:r>
                <a:t>Spannungswandler</a:t>
              </a:r>
            </a:p>
          </p:txBody>
        </p:sp>
      </p:grpSp>
      <p:pic>
        <p:nvPicPr>
          <p:cNvPr id="74" name="0803-0866.mp4" descr="0803-0866.mp4">
            <a:extLst>
              <a:ext uri="{FF2B5EF4-FFF2-40B4-BE49-F238E27FC236}">
                <a16:creationId xmlns:a16="http://schemas.microsoft.com/office/drawing/2014/main" id="{746273C0-3988-4028-BCDB-F7B1341F928F}"/>
              </a:ext>
            </a:extLst>
          </p:cNvPr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" name="Gruppieren">
            <a:extLst>
              <a:ext uri="{FF2B5EF4-FFF2-40B4-BE49-F238E27FC236}">
                <a16:creationId xmlns:a16="http://schemas.microsoft.com/office/drawing/2014/main" id="{0498A47A-2D53-4C12-AF69-6EE0BEBBD77B}"/>
              </a:ext>
            </a:extLst>
          </p:cNvPr>
          <p:cNvGrpSpPr/>
          <p:nvPr/>
        </p:nvGrpSpPr>
        <p:grpSpPr>
          <a:xfrm>
            <a:off x="10652982" y="5389869"/>
            <a:ext cx="14765853" cy="2936261"/>
            <a:chOff x="0" y="0"/>
            <a:chExt cx="14765852" cy="2936259"/>
          </a:xfrm>
        </p:grpSpPr>
        <p:sp>
          <p:nvSpPr>
            <p:cNvPr id="76" name="Linie">
              <a:extLst>
                <a:ext uri="{FF2B5EF4-FFF2-40B4-BE49-F238E27FC236}">
                  <a16:creationId xmlns:a16="http://schemas.microsoft.com/office/drawing/2014/main" id="{2CED7EDB-A512-42F5-A647-D3A7D4ED8268}"/>
                </a:ext>
              </a:extLst>
            </p:cNvPr>
            <p:cNvSpPr/>
            <p:nvPr/>
          </p:nvSpPr>
          <p:spPr>
            <a:xfrm flipH="1" flipV="1">
              <a:off x="0" y="1468130"/>
              <a:ext cx="3784813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" name="Raspberry Pi Pico…">
              <a:extLst>
                <a:ext uri="{FF2B5EF4-FFF2-40B4-BE49-F238E27FC236}">
                  <a16:creationId xmlns:a16="http://schemas.microsoft.com/office/drawing/2014/main" id="{2CCC09DB-344F-4B49-9985-0B3148ACCD9C}"/>
                </a:ext>
              </a:extLst>
            </p:cNvPr>
            <p:cNvSpPr txBox="1"/>
            <p:nvPr/>
          </p:nvSpPr>
          <p:spPr>
            <a:xfrm>
              <a:off x="4174770" y="0"/>
              <a:ext cx="10591083" cy="2936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>
                  <a:uFill>
                    <a:solidFill>
                      <a:srgbClr val="1F3763"/>
                    </a:solidFill>
                  </a:uFill>
                </a:rPr>
                <a:t>Raspberry Pi Pico</a:t>
              </a:r>
            </a:p>
            <a:p>
              <a:pPr algn="l">
                <a:defRPr sz="5100"/>
              </a:pPr>
              <a:r>
                <a:rPr>
                  <a:uFill>
                    <a:solidFill>
                      <a:srgbClr val="1F3763"/>
                    </a:solidFill>
                  </a:uFill>
                </a:rPr>
                <a:t>Microcontroller</a:t>
              </a:r>
            </a:p>
          </p:txBody>
        </p:sp>
      </p:grpSp>
      <p:pic>
        <p:nvPicPr>
          <p:cNvPr id="78" name="0867-0944.mp4" descr="0867-0944.mp4">
            <a:extLst>
              <a:ext uri="{FF2B5EF4-FFF2-40B4-BE49-F238E27FC236}">
                <a16:creationId xmlns:a16="http://schemas.microsoft.com/office/drawing/2014/main" id="{E6F99069-8191-480C-B314-60C381A1A987}"/>
              </a:ext>
            </a:extLst>
          </p:cNvPr>
          <p:cNvPicPr>
            <a:picLocks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" name="Gruppieren">
            <a:extLst>
              <a:ext uri="{FF2B5EF4-FFF2-40B4-BE49-F238E27FC236}">
                <a16:creationId xmlns:a16="http://schemas.microsoft.com/office/drawing/2014/main" id="{3A25731B-CAD9-4127-AAFF-9FD550670A5A}"/>
              </a:ext>
            </a:extLst>
          </p:cNvPr>
          <p:cNvGrpSpPr/>
          <p:nvPr/>
        </p:nvGrpSpPr>
        <p:grpSpPr>
          <a:xfrm>
            <a:off x="7737673" y="6930544"/>
            <a:ext cx="18370012" cy="2936261"/>
            <a:chOff x="0" y="0"/>
            <a:chExt cx="18370010" cy="2936259"/>
          </a:xfrm>
        </p:grpSpPr>
        <p:sp>
          <p:nvSpPr>
            <p:cNvPr id="80" name="Linie">
              <a:extLst>
                <a:ext uri="{FF2B5EF4-FFF2-40B4-BE49-F238E27FC236}">
                  <a16:creationId xmlns:a16="http://schemas.microsoft.com/office/drawing/2014/main" id="{D0BFFAF3-5DFF-42C3-814D-D7B6A3817ED1}"/>
                </a:ext>
              </a:extLst>
            </p:cNvPr>
            <p:cNvSpPr/>
            <p:nvPr/>
          </p:nvSpPr>
          <p:spPr>
            <a:xfrm flipH="1" flipV="1">
              <a:off x="-1" y="1468130"/>
              <a:ext cx="7559759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1" name="VIS3590…">
              <a:extLst>
                <a:ext uri="{FF2B5EF4-FFF2-40B4-BE49-F238E27FC236}">
                  <a16:creationId xmlns:a16="http://schemas.microsoft.com/office/drawing/2014/main" id="{0BEE8D2B-F3BE-4261-A4C6-DEDCD9604E2D}"/>
                </a:ext>
              </a:extLst>
            </p:cNvPr>
            <p:cNvSpPr txBox="1"/>
            <p:nvPr/>
          </p:nvSpPr>
          <p:spPr>
            <a:xfrm>
              <a:off x="7778927" y="0"/>
              <a:ext cx="10591084" cy="2936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 dirty="0">
                  <a:uFill>
                    <a:solidFill>
                      <a:srgbClr val="1F3763"/>
                    </a:solidFill>
                  </a:uFill>
                </a:rPr>
                <a:t>VIS3590 </a:t>
              </a:r>
            </a:p>
            <a:p>
              <a:pPr algn="l">
                <a:defRPr sz="5000"/>
              </a:pPr>
              <a:r>
                <a:rPr dirty="0">
                  <a:uFill>
                    <a:solidFill>
                      <a:srgbClr val="1F3763"/>
                    </a:solidFill>
                  </a:uFill>
                </a:rPr>
                <a:t>12 mm Buzzer</a:t>
              </a:r>
            </a:p>
          </p:txBody>
        </p:sp>
      </p:grpSp>
      <p:pic>
        <p:nvPicPr>
          <p:cNvPr id="82" name="0945-1035.mp4" descr="0945-1035.mp4">
            <a:extLst>
              <a:ext uri="{FF2B5EF4-FFF2-40B4-BE49-F238E27FC236}">
                <a16:creationId xmlns:a16="http://schemas.microsoft.com/office/drawing/2014/main" id="{3EC29541-E607-4D83-835E-765B32E4539D}"/>
              </a:ext>
            </a:extLst>
          </p:cNvPr>
          <p:cNvPicPr>
            <a:picLocks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" name="Gruppieren">
            <a:extLst>
              <a:ext uri="{FF2B5EF4-FFF2-40B4-BE49-F238E27FC236}">
                <a16:creationId xmlns:a16="http://schemas.microsoft.com/office/drawing/2014/main" id="{68C7BFDC-FEDD-4137-B571-8F993C923D2D}"/>
              </a:ext>
            </a:extLst>
          </p:cNvPr>
          <p:cNvGrpSpPr/>
          <p:nvPr/>
        </p:nvGrpSpPr>
        <p:grpSpPr>
          <a:xfrm>
            <a:off x="13143552" y="6235373"/>
            <a:ext cx="10495913" cy="1168615"/>
            <a:chOff x="0" y="0"/>
            <a:chExt cx="10495911" cy="1168614"/>
          </a:xfrm>
        </p:grpSpPr>
        <p:sp>
          <p:nvSpPr>
            <p:cNvPr id="84" name="Linie">
              <a:extLst>
                <a:ext uri="{FF2B5EF4-FFF2-40B4-BE49-F238E27FC236}">
                  <a16:creationId xmlns:a16="http://schemas.microsoft.com/office/drawing/2014/main" id="{9F6C30A1-2A48-45B8-8590-0D56C1F069B9}"/>
                </a:ext>
              </a:extLst>
            </p:cNvPr>
            <p:cNvSpPr/>
            <p:nvPr/>
          </p:nvSpPr>
          <p:spPr>
            <a:xfrm flipH="1" flipV="1">
              <a:off x="-1" y="584307"/>
              <a:ext cx="4668054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5" name="Hauptschalter">
              <a:extLst>
                <a:ext uri="{FF2B5EF4-FFF2-40B4-BE49-F238E27FC236}">
                  <a16:creationId xmlns:a16="http://schemas.microsoft.com/office/drawing/2014/main" id="{E76950CD-6ECE-40D8-941E-0EBBF0AADBA7}"/>
                </a:ext>
              </a:extLst>
            </p:cNvPr>
            <p:cNvSpPr txBox="1"/>
            <p:nvPr/>
          </p:nvSpPr>
          <p:spPr>
            <a:xfrm>
              <a:off x="4751671" y="0"/>
              <a:ext cx="5744241" cy="1168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t>Hauptschalter</a:t>
              </a:r>
              <a:r>
                <a:rPr>
                  <a:uFill>
                    <a:solidFill>
                      <a:srgbClr val="1F3763"/>
                    </a:solidFill>
                  </a:uFill>
                </a:rPr>
                <a:t> </a:t>
              </a:r>
            </a:p>
          </p:txBody>
        </p:sp>
      </p:grpSp>
      <p:pic>
        <p:nvPicPr>
          <p:cNvPr id="86" name="1036-1090.mp4" descr="1036-1090.mp4">
            <a:extLst>
              <a:ext uri="{FF2B5EF4-FFF2-40B4-BE49-F238E27FC236}">
                <a16:creationId xmlns:a16="http://schemas.microsoft.com/office/drawing/2014/main" id="{17F3C59D-5314-47F6-AB0E-C18EAC493EC6}"/>
              </a:ext>
            </a:extLst>
          </p:cNvPr>
          <p:cNvPicPr>
            <a:picLocks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" name="Gruppieren">
            <a:extLst>
              <a:ext uri="{FF2B5EF4-FFF2-40B4-BE49-F238E27FC236}">
                <a16:creationId xmlns:a16="http://schemas.microsoft.com/office/drawing/2014/main" id="{BB24F800-426E-4DC7-B482-D15AF0CF2F7A}"/>
              </a:ext>
            </a:extLst>
          </p:cNvPr>
          <p:cNvGrpSpPr/>
          <p:nvPr/>
        </p:nvGrpSpPr>
        <p:grpSpPr>
          <a:xfrm>
            <a:off x="11373844" y="5023312"/>
            <a:ext cx="12319091" cy="2936261"/>
            <a:chOff x="0" y="0"/>
            <a:chExt cx="12319090" cy="2936260"/>
          </a:xfrm>
        </p:grpSpPr>
        <p:sp>
          <p:nvSpPr>
            <p:cNvPr id="88" name="Linie">
              <a:extLst>
                <a:ext uri="{FF2B5EF4-FFF2-40B4-BE49-F238E27FC236}">
                  <a16:creationId xmlns:a16="http://schemas.microsoft.com/office/drawing/2014/main" id="{0C26D14B-9AC3-4756-BE96-BA444CAF52F2}"/>
                </a:ext>
              </a:extLst>
            </p:cNvPr>
            <p:cNvSpPr/>
            <p:nvPr/>
          </p:nvSpPr>
          <p:spPr>
            <a:xfrm flipH="1" flipV="1">
              <a:off x="-1" y="1468130"/>
              <a:ext cx="4624338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9" name="1100mAh 3,7V LiPo…">
              <a:extLst>
                <a:ext uri="{FF2B5EF4-FFF2-40B4-BE49-F238E27FC236}">
                  <a16:creationId xmlns:a16="http://schemas.microsoft.com/office/drawing/2014/main" id="{E98A270E-7569-4799-8AB3-C7654B7BF530}"/>
                </a:ext>
              </a:extLst>
            </p:cNvPr>
            <p:cNvSpPr txBox="1"/>
            <p:nvPr/>
          </p:nvSpPr>
          <p:spPr>
            <a:xfrm>
              <a:off x="4943270" y="0"/>
              <a:ext cx="7375821" cy="293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 dirty="0"/>
                <a:t>1100mAh 3,7V LiPo</a:t>
              </a:r>
            </a:p>
            <a:p>
              <a:pPr algn="l">
                <a:defRPr sz="5000"/>
              </a:pPr>
              <a:r>
                <a:rPr dirty="0" err="1">
                  <a:uFill>
                    <a:solidFill>
                      <a:srgbClr val="1F3763"/>
                    </a:solidFill>
                  </a:uFill>
                </a:rPr>
                <a:t>Stromversorgung</a:t>
              </a:r>
              <a:endParaRPr dirty="0">
                <a:uFill>
                  <a:solidFill>
                    <a:srgbClr val="1F3763"/>
                  </a:solidFill>
                </a:uFill>
              </a:endParaRPr>
            </a:p>
          </p:txBody>
        </p:sp>
      </p:grpSp>
      <p:pic>
        <p:nvPicPr>
          <p:cNvPr id="90" name="1091-1140.mp4" descr="1091-1140.mp4">
            <a:extLst>
              <a:ext uri="{FF2B5EF4-FFF2-40B4-BE49-F238E27FC236}">
                <a16:creationId xmlns:a16="http://schemas.microsoft.com/office/drawing/2014/main" id="{362D1DCB-E9FD-424A-AD6F-3C6DA2A0A2F7}"/>
              </a:ext>
            </a:extLst>
          </p:cNvPr>
          <p:cNvPicPr>
            <a:picLocks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" name="Gruppieren">
            <a:extLst>
              <a:ext uri="{FF2B5EF4-FFF2-40B4-BE49-F238E27FC236}">
                <a16:creationId xmlns:a16="http://schemas.microsoft.com/office/drawing/2014/main" id="{A4C7C797-7B89-4C69-A8B4-931CB80E9C3C}"/>
              </a:ext>
            </a:extLst>
          </p:cNvPr>
          <p:cNvGrpSpPr/>
          <p:nvPr/>
        </p:nvGrpSpPr>
        <p:grpSpPr>
          <a:xfrm>
            <a:off x="12003418" y="5044478"/>
            <a:ext cx="11569700" cy="2936261"/>
            <a:chOff x="0" y="0"/>
            <a:chExt cx="11569699" cy="2936260"/>
          </a:xfrm>
        </p:grpSpPr>
        <p:sp>
          <p:nvSpPr>
            <p:cNvPr id="92" name="Linie">
              <a:extLst>
                <a:ext uri="{FF2B5EF4-FFF2-40B4-BE49-F238E27FC236}">
                  <a16:creationId xmlns:a16="http://schemas.microsoft.com/office/drawing/2014/main" id="{6D552159-86E3-4DCA-8C91-38091CFA9090}"/>
                </a:ext>
              </a:extLst>
            </p:cNvPr>
            <p:cNvSpPr/>
            <p:nvPr/>
          </p:nvSpPr>
          <p:spPr>
            <a:xfrm flipH="1" flipV="1">
              <a:off x="0" y="1468130"/>
              <a:ext cx="3928582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3" name="Adafruit RFM96W…">
              <a:extLst>
                <a:ext uri="{FF2B5EF4-FFF2-40B4-BE49-F238E27FC236}">
                  <a16:creationId xmlns:a16="http://schemas.microsoft.com/office/drawing/2014/main" id="{B9F7CB00-69EB-4F2E-9090-6EB07AC754F1}"/>
                </a:ext>
              </a:extLst>
            </p:cNvPr>
            <p:cNvSpPr txBox="1"/>
            <p:nvPr/>
          </p:nvSpPr>
          <p:spPr>
            <a:xfrm>
              <a:off x="4193880" y="0"/>
              <a:ext cx="7375820" cy="293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 dirty="0"/>
                <a:t>Adafruit RFM96W</a:t>
              </a:r>
            </a:p>
            <a:p>
              <a:pPr algn="l">
                <a:defRPr sz="5000">
                  <a:uFill>
                    <a:solidFill>
                      <a:srgbClr val="1F3763"/>
                    </a:solidFill>
                  </a:uFill>
                </a:defRPr>
              </a:pPr>
              <a:r>
                <a:rPr dirty="0" err="1"/>
                <a:t>Funkverbindung</a:t>
              </a:r>
              <a:endParaRPr dirty="0"/>
            </a:p>
          </p:txBody>
        </p:sp>
      </p:grpSp>
      <p:pic>
        <p:nvPicPr>
          <p:cNvPr id="94" name="1141-1203.mp4" descr="1141-1203.mp4">
            <a:extLst>
              <a:ext uri="{FF2B5EF4-FFF2-40B4-BE49-F238E27FC236}">
                <a16:creationId xmlns:a16="http://schemas.microsoft.com/office/drawing/2014/main" id="{175DFFD1-0103-4682-8059-74879E0AD5C1}"/>
              </a:ext>
            </a:extLst>
          </p:cNvPr>
          <p:cNvPicPr>
            <a:picLocks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uppieren">
            <a:extLst>
              <a:ext uri="{FF2B5EF4-FFF2-40B4-BE49-F238E27FC236}">
                <a16:creationId xmlns:a16="http://schemas.microsoft.com/office/drawing/2014/main" id="{916BC9A7-02F9-4671-AE1D-ED7CFFD8B7C8}"/>
              </a:ext>
            </a:extLst>
          </p:cNvPr>
          <p:cNvGrpSpPr/>
          <p:nvPr/>
        </p:nvGrpSpPr>
        <p:grpSpPr>
          <a:xfrm>
            <a:off x="1439200" y="4015563"/>
            <a:ext cx="11503745" cy="5684874"/>
            <a:chOff x="0" y="0"/>
            <a:chExt cx="11503744" cy="5684872"/>
          </a:xfrm>
        </p:grpSpPr>
        <p:sp>
          <p:nvSpPr>
            <p:cNvPr id="96" name="Linie">
              <a:extLst>
                <a:ext uri="{FF2B5EF4-FFF2-40B4-BE49-F238E27FC236}">
                  <a16:creationId xmlns:a16="http://schemas.microsoft.com/office/drawing/2014/main" id="{167CCBB9-2197-47D1-ACFC-58457553169B}"/>
                </a:ext>
              </a:extLst>
            </p:cNvPr>
            <p:cNvSpPr/>
            <p:nvPr/>
          </p:nvSpPr>
          <p:spPr>
            <a:xfrm flipH="1">
              <a:off x="7016334" y="-1"/>
              <a:ext cx="4487411" cy="2082977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7" name="2x Adafruit Micro-SD Breakout…">
              <a:extLst>
                <a:ext uri="{FF2B5EF4-FFF2-40B4-BE49-F238E27FC236}">
                  <a16:creationId xmlns:a16="http://schemas.microsoft.com/office/drawing/2014/main" id="{7966DE52-5D31-4D4B-A837-BDB6414FBF37}"/>
                </a:ext>
              </a:extLst>
            </p:cNvPr>
            <p:cNvSpPr txBox="1"/>
            <p:nvPr/>
          </p:nvSpPr>
          <p:spPr>
            <a:xfrm>
              <a:off x="0" y="1162251"/>
              <a:ext cx="7375820" cy="2936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 dirty="0"/>
                <a:t>2x Adafruit Micro-SD Breakout</a:t>
              </a:r>
            </a:p>
            <a:p>
              <a:pPr algn="l">
                <a:defRPr sz="5000"/>
              </a:pPr>
              <a:r>
                <a:rPr dirty="0" err="1"/>
                <a:t>Datenspeicherung</a:t>
              </a:r>
              <a:endParaRPr dirty="0"/>
            </a:p>
          </p:txBody>
        </p:sp>
        <p:sp>
          <p:nvSpPr>
            <p:cNvPr id="98" name="Linie">
              <a:extLst>
                <a:ext uri="{FF2B5EF4-FFF2-40B4-BE49-F238E27FC236}">
                  <a16:creationId xmlns:a16="http://schemas.microsoft.com/office/drawing/2014/main" id="{8824C393-C5E4-4ED3-94DE-85951BAC2118}"/>
                </a:ext>
              </a:extLst>
            </p:cNvPr>
            <p:cNvSpPr/>
            <p:nvPr/>
          </p:nvSpPr>
          <p:spPr>
            <a:xfrm flipH="1" flipV="1">
              <a:off x="6823625" y="3248809"/>
              <a:ext cx="3357208" cy="2436065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99" name="1204-1335.mp4" descr="1204-1335.mp4">
            <a:extLst>
              <a:ext uri="{FF2B5EF4-FFF2-40B4-BE49-F238E27FC236}">
                <a16:creationId xmlns:a16="http://schemas.microsoft.com/office/drawing/2014/main" id="{9EA00685-7B1C-4B88-A186-7916E6C495D6}"/>
              </a:ext>
            </a:extLst>
          </p:cNvPr>
          <p:cNvPicPr>
            <a:picLocks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" name="Gruppieren">
            <a:extLst>
              <a:ext uri="{FF2B5EF4-FFF2-40B4-BE49-F238E27FC236}">
                <a16:creationId xmlns:a16="http://schemas.microsoft.com/office/drawing/2014/main" id="{2E33DF78-BA03-4D0A-93F0-DDCCF6BADCBC}"/>
              </a:ext>
            </a:extLst>
          </p:cNvPr>
          <p:cNvGrpSpPr/>
          <p:nvPr/>
        </p:nvGrpSpPr>
        <p:grpSpPr>
          <a:xfrm>
            <a:off x="2411159" y="5351550"/>
            <a:ext cx="11930969" cy="2936261"/>
            <a:chOff x="0" y="0"/>
            <a:chExt cx="11930968" cy="2936260"/>
          </a:xfrm>
        </p:grpSpPr>
        <p:sp>
          <p:nvSpPr>
            <p:cNvPr id="101" name="Linie">
              <a:extLst>
                <a:ext uri="{FF2B5EF4-FFF2-40B4-BE49-F238E27FC236}">
                  <a16:creationId xmlns:a16="http://schemas.microsoft.com/office/drawing/2014/main" id="{8A5AD9D7-12EE-41DD-8523-F7650816E574}"/>
                </a:ext>
              </a:extLst>
            </p:cNvPr>
            <p:cNvSpPr/>
            <p:nvPr/>
          </p:nvSpPr>
          <p:spPr>
            <a:xfrm flipH="1" flipV="1">
              <a:off x="7001620" y="1468130"/>
              <a:ext cx="4929349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2" name="Arducam OV2640…">
              <a:extLst>
                <a:ext uri="{FF2B5EF4-FFF2-40B4-BE49-F238E27FC236}">
                  <a16:creationId xmlns:a16="http://schemas.microsoft.com/office/drawing/2014/main" id="{9B44DB69-817F-41AB-A107-1125C3FF7BEE}"/>
                </a:ext>
              </a:extLst>
            </p:cNvPr>
            <p:cNvSpPr txBox="1"/>
            <p:nvPr/>
          </p:nvSpPr>
          <p:spPr>
            <a:xfrm>
              <a:off x="0" y="0"/>
              <a:ext cx="6770593" cy="293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 dirty="0" err="1"/>
                <a:t>Arducam</a:t>
              </a:r>
              <a:r>
                <a:rPr dirty="0"/>
                <a:t> OV2640</a:t>
              </a:r>
            </a:p>
            <a:p>
              <a:pPr algn="l">
                <a:defRPr sz="5700">
                  <a:uFill>
                    <a:solidFill>
                      <a:srgbClr val="1F3763"/>
                    </a:solidFill>
                  </a:uFill>
                </a:defRPr>
              </a:pPr>
              <a:r>
                <a:rPr dirty="0" err="1"/>
                <a:t>Kamera</a:t>
              </a:r>
              <a:endParaRPr dirty="0"/>
            </a:p>
          </p:txBody>
        </p:sp>
      </p:grpSp>
      <p:pic>
        <p:nvPicPr>
          <p:cNvPr id="103" name="1335-1415.mp4" descr="1335-1415.mp4">
            <a:extLst>
              <a:ext uri="{FF2B5EF4-FFF2-40B4-BE49-F238E27FC236}">
                <a16:creationId xmlns:a16="http://schemas.microsoft.com/office/drawing/2014/main" id="{5B10917F-ACD1-4CD2-A531-75E8F000151C}"/>
              </a:ext>
            </a:extLst>
          </p:cNvPr>
          <p:cNvPicPr>
            <a:picLocks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Gruppieren">
            <a:extLst>
              <a:ext uri="{FF2B5EF4-FFF2-40B4-BE49-F238E27FC236}">
                <a16:creationId xmlns:a16="http://schemas.microsoft.com/office/drawing/2014/main" id="{712D598E-7037-4434-9A44-82BAEA5793C8}"/>
              </a:ext>
            </a:extLst>
          </p:cNvPr>
          <p:cNvGrpSpPr/>
          <p:nvPr/>
        </p:nvGrpSpPr>
        <p:grpSpPr>
          <a:xfrm>
            <a:off x="2680483" y="6133243"/>
            <a:ext cx="11930970" cy="2936261"/>
            <a:chOff x="0" y="0"/>
            <a:chExt cx="11930968" cy="2936260"/>
          </a:xfrm>
        </p:grpSpPr>
        <p:sp>
          <p:nvSpPr>
            <p:cNvPr id="105" name="Linie">
              <a:extLst>
                <a:ext uri="{FF2B5EF4-FFF2-40B4-BE49-F238E27FC236}">
                  <a16:creationId xmlns:a16="http://schemas.microsoft.com/office/drawing/2014/main" id="{B82A42EA-524D-413C-9F3C-1CCCA2920C86}"/>
                </a:ext>
              </a:extLst>
            </p:cNvPr>
            <p:cNvSpPr/>
            <p:nvPr/>
          </p:nvSpPr>
          <p:spPr>
            <a:xfrm flipH="1" flipV="1">
              <a:off x="7001620" y="1468130"/>
              <a:ext cx="4929349" cy="1"/>
            </a:xfrm>
            <a:prstGeom prst="line">
              <a:avLst/>
            </a:prstGeom>
            <a:noFill/>
            <a:ln w="1143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6" name="Adafruit BMP388…">
              <a:extLst>
                <a:ext uri="{FF2B5EF4-FFF2-40B4-BE49-F238E27FC236}">
                  <a16:creationId xmlns:a16="http://schemas.microsoft.com/office/drawing/2014/main" id="{C74E4684-76D1-4029-96C6-D617E45DDAC7}"/>
                </a:ext>
              </a:extLst>
            </p:cNvPr>
            <p:cNvSpPr txBox="1"/>
            <p:nvPr/>
          </p:nvSpPr>
          <p:spPr>
            <a:xfrm>
              <a:off x="0" y="0"/>
              <a:ext cx="6770593" cy="2936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6200"/>
              </a:pPr>
              <a:r>
                <a:rPr dirty="0"/>
                <a:t>Ad</a:t>
              </a:r>
              <a:r>
                <a:rPr lang="es-ES" dirty="0"/>
                <a:t>a</a:t>
              </a:r>
              <a:r>
                <a:rPr dirty="0"/>
                <a:t>fruit BMP388</a:t>
              </a:r>
            </a:p>
            <a:p>
              <a:pPr algn="l">
                <a:defRPr sz="4900">
                  <a:uFill>
                    <a:solidFill>
                      <a:srgbClr val="1F3763"/>
                    </a:solidFill>
                  </a:uFill>
                </a:defRPr>
              </a:pPr>
              <a:r>
                <a:rPr dirty="0" err="1"/>
                <a:t>Druck</a:t>
              </a:r>
              <a:r>
                <a:rPr dirty="0"/>
                <a:t> und </a:t>
              </a:r>
              <a:r>
                <a:rPr dirty="0" err="1"/>
                <a:t>Temperatur</a:t>
              </a:r>
              <a:endParaRPr dirty="0"/>
            </a:p>
          </p:txBody>
        </p:sp>
      </p:grpSp>
      <p:pic>
        <p:nvPicPr>
          <p:cNvPr id="107" name="1416-1530.mp4" descr="1416-1530.mp4">
            <a:extLst>
              <a:ext uri="{FF2B5EF4-FFF2-40B4-BE49-F238E27FC236}">
                <a16:creationId xmlns:a16="http://schemas.microsoft.com/office/drawing/2014/main" id="{1B5CCB23-610C-447E-96F8-27D32A828D60}"/>
              </a:ext>
            </a:extLst>
          </p:cNvPr>
          <p:cNvPicPr>
            <a:picLocks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" dur="indefinite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4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21" dur="indefinite" fill="hold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35" dur="indefinite" fill="hold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49" dur="indefinite" fill="hold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63" dur="indefinite" fill="hold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7" dur="indefinite" fill="hold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91" dur="indefinite" fill="hold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6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4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05" dur="indefinite" fill="hold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9" dur="indefinite" fill="hold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33" dur="indefinite" fill="hold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52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2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47" dur="indefinite" fill="hold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280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28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61" dur="indefinite" fill="hold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324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24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75" dur="indefinite" fill="hold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4600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9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4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9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00000">
                <p:cTn id="190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5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100000">
                <p:cTn id="196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1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video>
              <p:cMediaNode vol="100000">
                <p:cTn id="202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>
              <p:cMediaNode vol="100000">
                <p:cTn id="208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3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video>
              <p:cMediaNode vol="100000">
                <p:cTn id="214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9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>
              <p:cMediaNode vol="100000">
                <p:cTn id="220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5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100000">
                <p:cTn id="226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232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video>
              <p:cMediaNode vol="100000">
                <p:cTn id="238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3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video>
              <p:cMediaNode vol="100000">
                <p:cTn id="244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9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video>
              <p:cMediaNode vol="100000">
                <p:cTn id="250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5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100000">
                <p:cTn id="256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</p:childTnLst>
        </p:cTn>
      </p:par>
    </p:tnLst>
    <p:bldLst>
      <p:bldP spid="162" grpId="0" animBg="1" advAuto="0"/>
      <p:bldP spid="53" grpId="0" animBg="1" advAuto="0"/>
      <p:bldP spid="56" grpId="0" animBg="1" advAuto="0"/>
      <p:bldP spid="57" grpId="0" animBg="1" advAuto="0"/>
      <p:bldP spid="60" grpId="0" animBg="1" advAuto="0"/>
      <p:bldP spid="67" grpId="0" animBg="1" advAuto="0"/>
      <p:bldP spid="74" grpId="0" animBg="1" advAuto="0"/>
      <p:bldP spid="75" grpId="0" animBg="1" advAuto="0"/>
      <p:bldP spid="78" grpId="0" animBg="1" advAuto="0"/>
      <p:bldP spid="79" grpId="0" animBg="1" advAuto="0"/>
      <p:bldP spid="82" grpId="0" animBg="1" advAuto="0"/>
      <p:bldP spid="83" grpId="0" animBg="1" advAuto="0"/>
      <p:bldP spid="86" grpId="0" animBg="1" advAuto="0"/>
      <p:bldP spid="87" grpId="0" animBg="1" advAuto="0"/>
      <p:bldP spid="90" grpId="0" animBg="1" advAuto="0"/>
      <p:bldP spid="91" grpId="0" animBg="1" advAuto="0"/>
      <p:bldP spid="94" grpId="0" animBg="1" advAuto="0"/>
      <p:bldP spid="95" grpId="0" animBg="1" advAuto="0"/>
      <p:bldP spid="99" grpId="0" animBg="1" advAuto="0"/>
      <p:bldP spid="100" grpId="0" animBg="1" advAuto="0"/>
      <p:bldP spid="103" grpId="0" animBg="1" advAuto="0"/>
      <p:bldP spid="104" grpId="0" animBg="1" advAuto="0"/>
      <p:bldP spid="10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636" y="410821"/>
            <a:ext cx="9148727" cy="12584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trdzxtcufzi.png" descr="strdzxtcufzi.png"/>
          <p:cNvPicPr>
            <a:picLocks noChangeAspect="1"/>
          </p:cNvPicPr>
          <p:nvPr/>
        </p:nvPicPr>
        <p:blipFill>
          <a:blip r:embed="rId2"/>
          <a:srcRect r="35339"/>
          <a:stretch>
            <a:fillRect/>
          </a:stretch>
        </p:blipFill>
        <p:spPr>
          <a:xfrm>
            <a:off x="-7012431" y="-199643"/>
            <a:ext cx="15766927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" name="Gruppieren"/>
          <p:cNvGrpSpPr/>
          <p:nvPr/>
        </p:nvGrpSpPr>
        <p:grpSpPr>
          <a:xfrm>
            <a:off x="1350295" y="1481499"/>
            <a:ext cx="9338481" cy="9357732"/>
            <a:chOff x="0" y="0"/>
            <a:chExt cx="9338479" cy="9357731"/>
          </a:xfrm>
        </p:grpSpPr>
        <p:grpSp>
          <p:nvGrpSpPr>
            <p:cNvPr id="219" name="Gruppieren"/>
            <p:cNvGrpSpPr/>
            <p:nvPr/>
          </p:nvGrpSpPr>
          <p:grpSpPr>
            <a:xfrm>
              <a:off x="0" y="0"/>
              <a:ext cx="7861481" cy="9357732"/>
              <a:chOff x="0" y="0"/>
              <a:chExt cx="7861480" cy="9357731"/>
            </a:xfrm>
          </p:grpSpPr>
          <p:sp>
            <p:nvSpPr>
              <p:cNvPr id="214" name="Rechteck"/>
              <p:cNvSpPr/>
              <p:nvPr/>
            </p:nvSpPr>
            <p:spPr>
              <a:xfrm>
                <a:off x="0" y="0"/>
                <a:ext cx="2955066" cy="1270000"/>
              </a:xfrm>
              <a:prstGeom prst="rect">
                <a:avLst/>
              </a:prstGeom>
              <a:noFill/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5" name="Rechteck"/>
              <p:cNvSpPr/>
              <p:nvPr/>
            </p:nvSpPr>
            <p:spPr>
              <a:xfrm>
                <a:off x="3620737" y="8087731"/>
                <a:ext cx="2955066" cy="1270001"/>
              </a:xfrm>
              <a:prstGeom prst="rect">
                <a:avLst/>
              </a:prstGeom>
              <a:noFill/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6" name="Linie"/>
              <p:cNvSpPr/>
              <p:nvPr/>
            </p:nvSpPr>
            <p:spPr>
              <a:xfrm>
                <a:off x="2966277" y="635000"/>
                <a:ext cx="4894553" cy="0"/>
              </a:xfrm>
              <a:prstGeom prst="line">
                <a:avLst/>
              </a:prstGeom>
              <a:noFill/>
              <a:ln w="889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Linie"/>
              <p:cNvSpPr/>
              <p:nvPr/>
            </p:nvSpPr>
            <p:spPr>
              <a:xfrm>
                <a:off x="6579590" y="8722731"/>
                <a:ext cx="1281891" cy="1"/>
              </a:xfrm>
              <a:prstGeom prst="line">
                <a:avLst/>
              </a:prstGeom>
              <a:noFill/>
              <a:ln w="889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Linie"/>
              <p:cNvSpPr/>
              <p:nvPr/>
            </p:nvSpPr>
            <p:spPr>
              <a:xfrm flipV="1">
                <a:off x="7829924" y="669071"/>
                <a:ext cx="1" cy="8054125"/>
              </a:xfrm>
              <a:prstGeom prst="line">
                <a:avLst/>
              </a:prstGeom>
              <a:noFill/>
              <a:ln w="889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2" name="Gruppieren"/>
            <p:cNvGrpSpPr/>
            <p:nvPr/>
          </p:nvGrpSpPr>
          <p:grpSpPr>
            <a:xfrm>
              <a:off x="8064848" y="4033016"/>
              <a:ext cx="1273632" cy="1291698"/>
              <a:chOff x="0" y="0"/>
              <a:chExt cx="1273631" cy="1291697"/>
            </a:xfrm>
          </p:grpSpPr>
          <p:sp>
            <p:nvSpPr>
              <p:cNvPr id="220" name="Dreieck"/>
              <p:cNvSpPr/>
              <p:nvPr/>
            </p:nvSpPr>
            <p:spPr>
              <a:xfrm>
                <a:off x="0" y="413179"/>
                <a:ext cx="523400" cy="54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1" name="h"/>
              <p:cNvSpPr txBox="1"/>
              <p:nvPr/>
            </p:nvSpPr>
            <p:spPr>
              <a:xfrm>
                <a:off x="564374" y="0"/>
                <a:ext cx="709258" cy="1291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7900"/>
                </a:lvl1pPr>
              </a:lstStyle>
              <a:p>
                <a:r>
                  <a:t>h</a:t>
                </a:r>
              </a:p>
            </p:txBody>
          </p:sp>
        </p:grpSp>
      </p:grpSp>
      <p:pic>
        <p:nvPicPr>
          <p:cNvPr id="224" name="image-4.png" descr="image-4.png"/>
          <p:cNvPicPr>
            <a:picLocks noChangeAspect="1"/>
          </p:cNvPicPr>
          <p:nvPr/>
        </p:nvPicPr>
        <p:blipFill>
          <a:blip r:embed="rId3"/>
          <a:srcRect l="2644"/>
          <a:stretch>
            <a:fillRect/>
          </a:stretch>
        </p:blipFill>
        <p:spPr>
          <a:xfrm>
            <a:off x="11442736" y="4142150"/>
            <a:ext cx="12721147" cy="947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-5.png" descr="image-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2211" y="213276"/>
            <a:ext cx="6222085" cy="176226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Pfeil"/>
          <p:cNvSpPr/>
          <p:nvPr/>
        </p:nvSpPr>
        <p:spPr>
          <a:xfrm rot="5400000">
            <a:off x="16523996" y="2624565"/>
            <a:ext cx="2558515" cy="711392"/>
          </a:xfrm>
          <a:prstGeom prst="rightArrow">
            <a:avLst>
              <a:gd name="adj1" fmla="val 32000"/>
              <a:gd name="adj2" fmla="val 11425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 advAuto="0"/>
      <p:bldP spid="224" grpId="0" animBg="1" advAuto="0"/>
      <p:bldP spid="225" grpId="0" animBg="1" advAuto="0"/>
      <p:bldP spid="22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1. Vorhersehbaren Fall"/>
          <p:cNvSpPr txBox="1"/>
          <p:nvPr/>
        </p:nvSpPr>
        <p:spPr>
          <a:xfrm>
            <a:off x="8084439" y="4307354"/>
            <a:ext cx="821512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1. Vorhersehbaren Fall</a:t>
            </a:r>
          </a:p>
        </p:txBody>
      </p:sp>
      <p:sp>
        <p:nvSpPr>
          <p:cNvPr id="229" name="2. Genaue Positionsbestimmung"/>
          <p:cNvSpPr txBox="1"/>
          <p:nvPr/>
        </p:nvSpPr>
        <p:spPr>
          <a:xfrm>
            <a:off x="6047232" y="6348351"/>
            <a:ext cx="1228953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2. Genaue Positionsbestimmung  </a:t>
            </a:r>
          </a:p>
        </p:txBody>
      </p:sp>
      <p:sp>
        <p:nvSpPr>
          <p:cNvPr id="230" name="3. Bestimmung der Höhe ohne einer Kalibration"/>
          <p:cNvSpPr txBox="1"/>
          <p:nvPr/>
        </p:nvSpPr>
        <p:spPr>
          <a:xfrm>
            <a:off x="3422904" y="8389348"/>
            <a:ext cx="1753819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3. Bestimmung der Höhe ohne einer Kalibration </a:t>
            </a:r>
          </a:p>
        </p:txBody>
      </p:sp>
      <p:sp>
        <p:nvSpPr>
          <p:cNvPr id="231" name="Dingbat-Häkchen"/>
          <p:cNvSpPr/>
          <p:nvPr/>
        </p:nvSpPr>
        <p:spPr>
          <a:xfrm>
            <a:off x="18405317" y="6239596"/>
            <a:ext cx="1301543" cy="1236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2" name="Dingbat-Häkchen"/>
          <p:cNvSpPr/>
          <p:nvPr/>
        </p:nvSpPr>
        <p:spPr>
          <a:xfrm>
            <a:off x="21043187" y="8280593"/>
            <a:ext cx="1301543" cy="1236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 advAuto="0"/>
      <p:bldP spid="232" grpId="0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Benutzerdefiniert</PresentationFormat>
  <Paragraphs>31</Paragraphs>
  <Slides>14</Slides>
  <Notes>1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Helvetica Neue</vt:lpstr>
      <vt:lpstr>Helvetica Neue Light</vt:lpstr>
      <vt:lpstr>Helvetica Neue Medium</vt:lpstr>
      <vt:lpstr>Calibri</vt:lpstr>
      <vt:lpstr>Black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Lennard Voigt</dc:creator>
  <cp:lastModifiedBy>Lennard Voigt</cp:lastModifiedBy>
  <cp:revision>1</cp:revision>
  <dcterms:modified xsi:type="dcterms:W3CDTF">2022-03-31T11:09:18Z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